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DM Sans Bold" charset="1" panose="00000000000000000000"/>
      <p:regular r:id="rId17"/>
    </p:embeddedFont>
    <p:embeddedFont>
      <p:font typeface="League Spartan" charset="1" panose="00000800000000000000"/>
      <p:regular r:id="rId18"/>
    </p:embeddedFont>
    <p:embeddedFont>
      <p:font typeface="Open Sans" charset="1" panose="020B0606030504020204"/>
      <p:regular r:id="rId19"/>
    </p:embeddedFont>
    <p:embeddedFont>
      <p:font typeface="Mokoto" charset="1" panose="00000000000000000000"/>
      <p:regular r:id="rId20"/>
    </p:embeddedFont>
    <p:embeddedFont>
      <p:font typeface="Montserrat" charset="1" panose="00000500000000000000"/>
      <p:regular r:id="rId21"/>
    </p:embeddedFont>
    <p:embeddedFont>
      <p:font typeface="Raleway Bold" charset="1" panose="00000000000000000000"/>
      <p:regular r:id="rId22"/>
    </p:embeddedFont>
    <p:embeddedFont>
      <p:font typeface="HK Grotesk Medium" charset="1" panose="000006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5.pn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mailto:jhon.verajaac@gmail.com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0.jpeg" Type="http://schemas.openxmlformats.org/officeDocument/2006/relationships/image"/><Relationship Id="rId5" Target="../media/image11.jpeg" Type="http://schemas.openxmlformats.org/officeDocument/2006/relationships/image"/><Relationship Id="rId6" Target="../media/image12.jpe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0.jpe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3.jpeg" Type="http://schemas.openxmlformats.org/officeDocument/2006/relationships/image"/><Relationship Id="rId6" Target="../media/image2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56814" y="-126796"/>
            <a:ext cx="6531186" cy="11641778"/>
            <a:chOff x="0" y="0"/>
            <a:chExt cx="1720148" cy="30661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20148" cy="3066147"/>
            </a:xfrm>
            <a:custGeom>
              <a:avLst/>
              <a:gdLst/>
              <a:ahLst/>
              <a:cxnLst/>
              <a:rect r="r" b="b" t="t" l="l"/>
              <a:pathLst>
                <a:path h="3066147" w="1720148">
                  <a:moveTo>
                    <a:pt x="0" y="0"/>
                  </a:moveTo>
                  <a:lnTo>
                    <a:pt x="1720148" y="0"/>
                  </a:lnTo>
                  <a:lnTo>
                    <a:pt x="1720148" y="3066147"/>
                  </a:lnTo>
                  <a:lnTo>
                    <a:pt x="0" y="3066147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20148" cy="31042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true" rot="828919">
            <a:off x="1076036" y="-4819412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19149891" y="6989710"/>
                </a:moveTo>
                <a:lnTo>
                  <a:pt x="0" y="6989710"/>
                </a:lnTo>
                <a:lnTo>
                  <a:pt x="0" y="0"/>
                </a:lnTo>
                <a:lnTo>
                  <a:pt x="19149891" y="0"/>
                </a:lnTo>
                <a:lnTo>
                  <a:pt x="19149891" y="698971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76543" y="1776216"/>
            <a:ext cx="658167" cy="595940"/>
          </a:xfrm>
          <a:custGeom>
            <a:avLst/>
            <a:gdLst/>
            <a:ahLst/>
            <a:cxnLst/>
            <a:rect r="r" b="b" t="t" l="l"/>
            <a:pathLst>
              <a:path h="595940" w="658167">
                <a:moveTo>
                  <a:pt x="0" y="0"/>
                </a:moveTo>
                <a:lnTo>
                  <a:pt x="658167" y="0"/>
                </a:lnTo>
                <a:lnTo>
                  <a:pt x="658167" y="595940"/>
                </a:lnTo>
                <a:lnTo>
                  <a:pt x="0" y="595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274463" y="8201771"/>
            <a:ext cx="3427871" cy="787875"/>
            <a:chOff x="0" y="0"/>
            <a:chExt cx="4570495" cy="1050500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4570495" cy="1050500"/>
              <a:chOff x="0" y="0"/>
              <a:chExt cx="1768157" cy="4064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768157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768157">
                    <a:moveTo>
                      <a:pt x="1564957" y="0"/>
                    </a:moveTo>
                    <a:cubicBezTo>
                      <a:pt x="1677182" y="0"/>
                      <a:pt x="1768157" y="90976"/>
                      <a:pt x="1768157" y="203200"/>
                    </a:cubicBezTo>
                    <a:cubicBezTo>
                      <a:pt x="1768157" y="315424"/>
                      <a:pt x="1677182" y="406400"/>
                      <a:pt x="1564957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32A64">
                      <a:alpha val="100000"/>
                    </a:srgbClr>
                  </a:gs>
                  <a:gs pos="100000">
                    <a:srgbClr val="414C94">
                      <a:alpha val="100000"/>
                    </a:srgbClr>
                  </a:gs>
                </a:gsLst>
                <a:lin ang="0"/>
              </a:gra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1768157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83"/>
                  </a:lnSpc>
                </a:pP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3105087" y="435703"/>
              <a:ext cx="492779" cy="232950"/>
            </a:xfrm>
            <a:custGeom>
              <a:avLst/>
              <a:gdLst/>
              <a:ahLst/>
              <a:cxnLst/>
              <a:rect r="r" b="b" t="t" l="l"/>
              <a:pathLst>
                <a:path h="232950" w="492779">
                  <a:moveTo>
                    <a:pt x="0" y="0"/>
                  </a:moveTo>
                  <a:lnTo>
                    <a:pt x="492780" y="0"/>
                  </a:lnTo>
                  <a:lnTo>
                    <a:pt x="492780" y="232950"/>
                  </a:lnTo>
                  <a:lnTo>
                    <a:pt x="0" y="232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799410" y="397587"/>
              <a:ext cx="2025319" cy="3568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97"/>
                </a:lnSpc>
              </a:pPr>
              <a:r>
                <a:rPr lang="en-US" sz="1997" b="true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next slide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0" y="0"/>
            <a:ext cx="47625" cy="10287000"/>
            <a:chOff x="0" y="0"/>
            <a:chExt cx="5485" cy="118473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485" cy="1184737"/>
            </a:xfrm>
            <a:custGeom>
              <a:avLst/>
              <a:gdLst/>
              <a:ahLst/>
              <a:cxnLst/>
              <a:rect r="r" b="b" t="t" l="l"/>
              <a:pathLst>
                <a:path h="1184737" w="5485">
                  <a:moveTo>
                    <a:pt x="0" y="0"/>
                  </a:moveTo>
                  <a:lnTo>
                    <a:pt x="5485" y="0"/>
                  </a:lnTo>
                  <a:lnTo>
                    <a:pt x="5485" y="1184737"/>
                  </a:lnTo>
                  <a:lnTo>
                    <a:pt x="0" y="11847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5" id="15"/>
          <p:cNvSpPr txBox="true"/>
          <p:nvPr/>
        </p:nvSpPr>
        <p:spPr>
          <a:xfrm rot="0">
            <a:off x="4763535" y="1382671"/>
            <a:ext cx="6886575" cy="1487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00"/>
              </a:lnSpc>
            </a:pPr>
            <a:r>
              <a:rPr lang="en-US" b="true" sz="57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DOCUMENTACIÓN SPRINT 3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4763535" y="4710775"/>
            <a:ext cx="5743575" cy="1642045"/>
            <a:chOff x="0" y="0"/>
            <a:chExt cx="7658100" cy="2189394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700869"/>
              <a:ext cx="7658100" cy="1488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41"/>
                </a:lnSpc>
              </a:pPr>
              <a:r>
                <a:rPr lang="en-US" sz="2172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DEYNER CONTRERAS </a:t>
              </a:r>
            </a:p>
            <a:p>
              <a:pPr algn="l">
                <a:lnSpc>
                  <a:spcPts val="3041"/>
                </a:lnSpc>
              </a:pPr>
              <a:r>
                <a:rPr lang="en-US" sz="2172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JONH ACEVEDO</a:t>
              </a:r>
            </a:p>
            <a:p>
              <a:pPr algn="l" marL="0" indent="0" lvl="0">
                <a:lnSpc>
                  <a:spcPts val="3041"/>
                </a:lnSpc>
                <a:spcBef>
                  <a:spcPct val="0"/>
                </a:spcBef>
              </a:pPr>
              <a:r>
                <a:rPr lang="en-US" sz="2172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NIKOLAS PINEDA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-47625"/>
              <a:ext cx="7658100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  <a:spcBef>
                  <a:spcPct val="0"/>
                </a:spcBef>
              </a:pPr>
              <a:r>
                <a:rPr lang="en-US" b="true" sz="2600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PRESENTADO POR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1572293">
            <a:off x="8617506" y="-3131115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01138" y="8519516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79939" y="688453"/>
            <a:ext cx="11464402" cy="5737957"/>
            <a:chOff x="0" y="0"/>
            <a:chExt cx="15285869" cy="765061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76200"/>
              <a:ext cx="15285869" cy="1527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716"/>
                </a:lnSpc>
              </a:pPr>
              <a:r>
                <a:rPr lang="en-US" b="true" sz="7923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MANUAL DE USUARIO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227564"/>
              <a:ext cx="15285869" cy="54230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74"/>
                </a:lnSpc>
              </a:pPr>
              <a:r>
                <a:rPr lang="en-US" sz="1838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Requisitos: lo que necesita el usuario para usarlo.</a:t>
              </a:r>
            </a:p>
            <a:p>
              <a:pPr algn="l">
                <a:lnSpc>
                  <a:spcPts val="2574"/>
                </a:lnSpc>
              </a:pPr>
            </a:p>
            <a:p>
              <a:pPr algn="l">
                <a:lnSpc>
                  <a:spcPts val="2574"/>
                </a:lnSpc>
              </a:pPr>
              <a:r>
                <a:rPr lang="en-US" sz="1838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Instalación: pasos para instalar y abrir el programa.</a:t>
              </a:r>
            </a:p>
            <a:p>
              <a:pPr algn="l">
                <a:lnSpc>
                  <a:spcPts val="2574"/>
                </a:lnSpc>
              </a:pPr>
            </a:p>
            <a:p>
              <a:pPr algn="l">
                <a:lnSpc>
                  <a:spcPts val="2574"/>
                </a:lnSpc>
              </a:pPr>
              <a:r>
                <a:rPr lang="en-US" sz="1838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Uso del sistema: cómo funciona cada ventana o módulo.</a:t>
              </a:r>
            </a:p>
            <a:p>
              <a:pPr algn="l">
                <a:lnSpc>
                  <a:spcPts val="2574"/>
                </a:lnSpc>
              </a:pPr>
            </a:p>
            <a:p>
              <a:pPr algn="l">
                <a:lnSpc>
                  <a:spcPts val="2574"/>
                </a:lnSpc>
              </a:pPr>
              <a:r>
                <a:rPr lang="en-US" sz="1838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Funciones principales: acciones que el usuario puede realizar.</a:t>
              </a:r>
            </a:p>
            <a:p>
              <a:pPr algn="l">
                <a:lnSpc>
                  <a:spcPts val="2574"/>
                </a:lnSpc>
              </a:pPr>
            </a:p>
            <a:p>
              <a:pPr algn="l">
                <a:lnSpc>
                  <a:spcPts val="2574"/>
                </a:lnSpc>
              </a:pPr>
              <a:r>
                <a:rPr lang="en-US" sz="1838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Ejemplos o capturas: guía visual para aprender rápido.</a:t>
              </a:r>
            </a:p>
            <a:p>
              <a:pPr algn="l">
                <a:lnSpc>
                  <a:spcPts val="2574"/>
                </a:lnSpc>
              </a:pPr>
            </a:p>
            <a:p>
              <a:pPr algn="l">
                <a:lnSpc>
                  <a:spcPts val="2574"/>
                </a:lnSpc>
              </a:pPr>
              <a:r>
                <a:rPr lang="en-US" sz="1838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Solución de problemas: errores comunes y cómo resolverlos.</a:t>
              </a:r>
            </a:p>
            <a:p>
              <a:pPr algn="l">
                <a:lnSpc>
                  <a:spcPts val="2574"/>
                </a:lnSpc>
              </a:pPr>
            </a:p>
            <a:p>
              <a:pPr algn="l" marL="0" indent="0" lvl="0">
                <a:lnSpc>
                  <a:spcPts val="2574"/>
                </a:lnSpc>
              </a:pPr>
              <a:r>
                <a:rPr lang="en-US" sz="1838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Contacto o soporte: a quién acudir si necesita ayuda.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56814" y="-403607"/>
            <a:ext cx="6531186" cy="11641778"/>
            <a:chOff x="0" y="0"/>
            <a:chExt cx="1720148" cy="30661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20148" cy="3066147"/>
            </a:xfrm>
            <a:custGeom>
              <a:avLst/>
              <a:gdLst/>
              <a:ahLst/>
              <a:cxnLst/>
              <a:rect r="r" b="b" t="t" l="l"/>
              <a:pathLst>
                <a:path h="3066147" w="1720148">
                  <a:moveTo>
                    <a:pt x="0" y="0"/>
                  </a:moveTo>
                  <a:lnTo>
                    <a:pt x="1720148" y="0"/>
                  </a:lnTo>
                  <a:lnTo>
                    <a:pt x="1720148" y="3066147"/>
                  </a:lnTo>
                  <a:lnTo>
                    <a:pt x="0" y="3066147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100000">
                  <a:srgbClr val="000000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20148" cy="31042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true" rot="244472">
            <a:off x="-655069" y="-5609139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980011" y="951238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64698" y="8432160"/>
            <a:ext cx="369584" cy="174713"/>
          </a:xfrm>
          <a:custGeom>
            <a:avLst/>
            <a:gdLst/>
            <a:ahLst/>
            <a:cxnLst/>
            <a:rect r="r" b="b" t="t" l="l"/>
            <a:pathLst>
              <a:path h="174713" w="369584">
                <a:moveTo>
                  <a:pt x="0" y="0"/>
                </a:moveTo>
                <a:lnTo>
                  <a:pt x="369584" y="0"/>
                </a:lnTo>
                <a:lnTo>
                  <a:pt x="369584" y="174712"/>
                </a:lnTo>
                <a:lnTo>
                  <a:pt x="0" y="1747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68691" y="8499320"/>
            <a:ext cx="4385755" cy="920009"/>
            <a:chOff x="0" y="0"/>
            <a:chExt cx="1155096" cy="24230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55096" cy="242307"/>
            </a:xfrm>
            <a:custGeom>
              <a:avLst/>
              <a:gdLst/>
              <a:ahLst/>
              <a:cxnLst/>
              <a:rect r="r" b="b" t="t" l="l"/>
              <a:pathLst>
                <a:path h="242307" w="1155096">
                  <a:moveTo>
                    <a:pt x="577548" y="0"/>
                  </a:moveTo>
                  <a:cubicBezTo>
                    <a:pt x="258577" y="0"/>
                    <a:pt x="0" y="54242"/>
                    <a:pt x="0" y="121153"/>
                  </a:cubicBezTo>
                  <a:cubicBezTo>
                    <a:pt x="0" y="188065"/>
                    <a:pt x="258577" y="242307"/>
                    <a:pt x="577548" y="242307"/>
                  </a:cubicBezTo>
                  <a:cubicBezTo>
                    <a:pt x="896519" y="242307"/>
                    <a:pt x="1155096" y="188065"/>
                    <a:pt x="1155096" y="121153"/>
                  </a:cubicBezTo>
                  <a:cubicBezTo>
                    <a:pt x="1155096" y="54242"/>
                    <a:pt x="896519" y="0"/>
                    <a:pt x="577548" y="0"/>
                  </a:cubicBezTo>
                  <a:close/>
                </a:path>
              </a:pathLst>
            </a:custGeom>
            <a:solidFill>
              <a:srgbClr val="36E9FD">
                <a:alpha val="26667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8290" y="-15384"/>
              <a:ext cx="938515" cy="2349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827206" y="1325529"/>
            <a:ext cx="4127239" cy="7805654"/>
          </a:xfrm>
          <a:custGeom>
            <a:avLst/>
            <a:gdLst/>
            <a:ahLst/>
            <a:cxnLst/>
            <a:rect r="r" b="b" t="t" l="l"/>
            <a:pathLst>
              <a:path h="7805654" w="4127239">
                <a:moveTo>
                  <a:pt x="0" y="0"/>
                </a:moveTo>
                <a:lnTo>
                  <a:pt x="4127240" y="0"/>
                </a:lnTo>
                <a:lnTo>
                  <a:pt x="4127240" y="7805653"/>
                </a:lnTo>
                <a:lnTo>
                  <a:pt x="0" y="78056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28325" y="1028700"/>
            <a:ext cx="2691369" cy="2691369"/>
          </a:xfrm>
          <a:custGeom>
            <a:avLst/>
            <a:gdLst/>
            <a:ahLst/>
            <a:cxnLst/>
            <a:rect r="r" b="b" t="t" l="l"/>
            <a:pathLst>
              <a:path h="2691369" w="2691369">
                <a:moveTo>
                  <a:pt x="0" y="0"/>
                </a:moveTo>
                <a:lnTo>
                  <a:pt x="2691368" y="0"/>
                </a:lnTo>
                <a:lnTo>
                  <a:pt x="2691368" y="2691369"/>
                </a:lnTo>
                <a:lnTo>
                  <a:pt x="0" y="2691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7915173" y="3188964"/>
            <a:ext cx="796706" cy="781952"/>
            <a:chOff x="0" y="0"/>
            <a:chExt cx="685800" cy="6731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85800" cy="668020"/>
            </a:xfrm>
            <a:custGeom>
              <a:avLst/>
              <a:gdLst/>
              <a:ahLst/>
              <a:cxnLst/>
              <a:rect r="r" b="b" t="t" l="l"/>
              <a:pathLst>
                <a:path h="668020" w="685800">
                  <a:moveTo>
                    <a:pt x="342900" y="0"/>
                  </a:moveTo>
                  <a:lnTo>
                    <a:pt x="434340" y="162560"/>
                  </a:lnTo>
                  <a:lnTo>
                    <a:pt x="618490" y="132080"/>
                  </a:lnTo>
                  <a:lnTo>
                    <a:pt x="547370" y="304800"/>
                  </a:lnTo>
                  <a:lnTo>
                    <a:pt x="685800" y="430530"/>
                  </a:lnTo>
                  <a:lnTo>
                    <a:pt x="506730" y="482600"/>
                  </a:lnTo>
                  <a:lnTo>
                    <a:pt x="495300" y="668020"/>
                  </a:lnTo>
                  <a:lnTo>
                    <a:pt x="342900" y="561340"/>
                  </a:lnTo>
                  <a:lnTo>
                    <a:pt x="190500" y="668020"/>
                  </a:lnTo>
                  <a:lnTo>
                    <a:pt x="179070" y="482600"/>
                  </a:lnTo>
                  <a:lnTo>
                    <a:pt x="0" y="430530"/>
                  </a:lnTo>
                  <a:lnTo>
                    <a:pt x="138430" y="304800"/>
                  </a:lnTo>
                  <a:lnTo>
                    <a:pt x="67310" y="132080"/>
                  </a:lnTo>
                  <a:lnTo>
                    <a:pt x="251460" y="162560"/>
                  </a:lnTo>
                  <a:close/>
                </a:path>
              </a:pathLst>
            </a:custGeom>
            <a:solidFill>
              <a:srgbClr val="782A8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39700" y="127000"/>
              <a:ext cx="406400" cy="431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181641" y="4855522"/>
            <a:ext cx="796706" cy="781952"/>
            <a:chOff x="0" y="0"/>
            <a:chExt cx="685800" cy="6731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85800" cy="668020"/>
            </a:xfrm>
            <a:custGeom>
              <a:avLst/>
              <a:gdLst/>
              <a:ahLst/>
              <a:cxnLst/>
              <a:rect r="r" b="b" t="t" l="l"/>
              <a:pathLst>
                <a:path h="668020" w="685800">
                  <a:moveTo>
                    <a:pt x="342900" y="0"/>
                  </a:moveTo>
                  <a:lnTo>
                    <a:pt x="434340" y="162560"/>
                  </a:lnTo>
                  <a:lnTo>
                    <a:pt x="618490" y="132080"/>
                  </a:lnTo>
                  <a:lnTo>
                    <a:pt x="547370" y="304800"/>
                  </a:lnTo>
                  <a:lnTo>
                    <a:pt x="685800" y="430530"/>
                  </a:lnTo>
                  <a:lnTo>
                    <a:pt x="506730" y="482600"/>
                  </a:lnTo>
                  <a:lnTo>
                    <a:pt x="495300" y="668020"/>
                  </a:lnTo>
                  <a:lnTo>
                    <a:pt x="342900" y="561340"/>
                  </a:lnTo>
                  <a:lnTo>
                    <a:pt x="190500" y="668020"/>
                  </a:lnTo>
                  <a:lnTo>
                    <a:pt x="179070" y="482600"/>
                  </a:lnTo>
                  <a:lnTo>
                    <a:pt x="0" y="430530"/>
                  </a:lnTo>
                  <a:lnTo>
                    <a:pt x="138430" y="304800"/>
                  </a:lnTo>
                  <a:lnTo>
                    <a:pt x="67310" y="132080"/>
                  </a:lnTo>
                  <a:lnTo>
                    <a:pt x="251460" y="162560"/>
                  </a:lnTo>
                  <a:close/>
                </a:path>
              </a:pathLst>
            </a:custGeom>
            <a:solidFill>
              <a:srgbClr val="782A8C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39700" y="127000"/>
              <a:ext cx="406400" cy="431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9751801" y="5198688"/>
            <a:ext cx="5448300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</a:pPr>
            <a:r>
              <a:rPr lang="en-US" b="true" sz="25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SOPORTE AL CLIENTE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751801" y="3133528"/>
            <a:ext cx="5448300" cy="892824"/>
            <a:chOff x="0" y="0"/>
            <a:chExt cx="7264400" cy="1190431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729548"/>
              <a:ext cx="7264400" cy="4608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66"/>
                </a:lnSpc>
              </a:pPr>
              <a:r>
                <a:rPr lang="en-US" sz="2047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321-474-0390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-47625"/>
              <a:ext cx="7264400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</a:pPr>
              <a:r>
                <a:rPr lang="en-US" b="true" sz="2599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LÍNEA DIRECTA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6875251" y="920878"/>
            <a:ext cx="9763125" cy="1282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9600" strike="noStrike" u="non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CONTACTO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751801" y="5759902"/>
            <a:ext cx="5624065" cy="940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0"/>
              </a:lnSpc>
            </a:pPr>
            <a:r>
              <a:rPr lang="en-US" b="true" sz="2729" u="sng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  <a:hlinkClick r:id="rId8" tooltip="mailto:jhon.verajaac@gmail.com"/>
              </a:rPr>
              <a:t>JHON.VERAJAAC@GMAIL.COM</a:t>
            </a:r>
          </a:p>
          <a:p>
            <a:pPr algn="ctr" marL="0" indent="0" lvl="0">
              <a:lnSpc>
                <a:spcPts val="38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572293">
            <a:off x="-5799371" y="6668368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52822" y="3071015"/>
            <a:ext cx="3970782" cy="8229600"/>
          </a:xfrm>
          <a:custGeom>
            <a:avLst/>
            <a:gdLst/>
            <a:ahLst/>
            <a:cxnLst/>
            <a:rect r="r" b="b" t="t" l="l"/>
            <a:pathLst>
              <a:path h="8229600" w="3970782">
                <a:moveTo>
                  <a:pt x="0" y="0"/>
                </a:moveTo>
                <a:lnTo>
                  <a:pt x="3970782" y="0"/>
                </a:lnTo>
                <a:lnTo>
                  <a:pt x="397078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75575" y="2080415"/>
            <a:ext cx="2691369" cy="2691369"/>
          </a:xfrm>
          <a:custGeom>
            <a:avLst/>
            <a:gdLst/>
            <a:ahLst/>
            <a:cxnLst/>
            <a:rect r="r" b="b" t="t" l="l"/>
            <a:pathLst>
              <a:path h="2691369" w="2691369">
                <a:moveTo>
                  <a:pt x="0" y="0"/>
                </a:moveTo>
                <a:lnTo>
                  <a:pt x="2691368" y="0"/>
                </a:lnTo>
                <a:lnTo>
                  <a:pt x="2691368" y="2691368"/>
                </a:lnTo>
                <a:lnTo>
                  <a:pt x="0" y="26913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1572293">
            <a:off x="8920761" y="-3494855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938034" y="8178868"/>
            <a:ext cx="3427871" cy="787875"/>
            <a:chOff x="0" y="0"/>
            <a:chExt cx="1768157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68157" cy="406400"/>
            </a:xfrm>
            <a:custGeom>
              <a:avLst/>
              <a:gdLst/>
              <a:ahLst/>
              <a:cxnLst/>
              <a:rect r="r" b="b" t="t" l="l"/>
              <a:pathLst>
                <a:path h="406400" w="1768157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66849" y="8505645"/>
            <a:ext cx="369584" cy="174713"/>
          </a:xfrm>
          <a:custGeom>
            <a:avLst/>
            <a:gdLst/>
            <a:ahLst/>
            <a:cxnLst/>
            <a:rect r="r" b="b" t="t" l="l"/>
            <a:pathLst>
              <a:path h="174713" w="369584">
                <a:moveTo>
                  <a:pt x="0" y="0"/>
                </a:moveTo>
                <a:lnTo>
                  <a:pt x="369585" y="0"/>
                </a:lnTo>
                <a:lnTo>
                  <a:pt x="369585" y="174713"/>
                </a:lnTo>
                <a:lnTo>
                  <a:pt x="0" y="1747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537591" y="8488964"/>
            <a:ext cx="1518989" cy="25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7"/>
              </a:lnSpc>
            </a:pPr>
            <a:r>
              <a:rPr lang="en-US" sz="1997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next slide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0724" y="1599114"/>
            <a:ext cx="1074675" cy="51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02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7362607" y="3176890"/>
            <a:ext cx="10704016" cy="5990620"/>
          </a:xfrm>
          <a:custGeom>
            <a:avLst/>
            <a:gdLst/>
            <a:ahLst/>
            <a:cxnLst/>
            <a:rect r="r" b="b" t="t" l="l"/>
            <a:pathLst>
              <a:path h="5990620" w="10704016">
                <a:moveTo>
                  <a:pt x="0" y="0"/>
                </a:moveTo>
                <a:lnTo>
                  <a:pt x="10704016" y="0"/>
                </a:lnTo>
                <a:lnTo>
                  <a:pt x="10704016" y="5990620"/>
                </a:lnTo>
                <a:lnTo>
                  <a:pt x="0" y="59906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110" t="0" r="-111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537591" y="874171"/>
            <a:ext cx="6066472" cy="763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2"/>
              </a:lnSpc>
            </a:pPr>
            <a:r>
              <a:rPr lang="en-US" sz="220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 completaron las tareas restantes exitosamente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5604" y="226695"/>
            <a:ext cx="6066472" cy="1518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0"/>
              </a:lnSpc>
            </a:pPr>
            <a:r>
              <a:rPr lang="en-US" b="true" sz="4350" spc="14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TAREAS COMPLETADAS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480054" y="8864362"/>
            <a:ext cx="3427871" cy="787875"/>
            <a:chOff x="0" y="0"/>
            <a:chExt cx="1768157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68157" cy="406400"/>
            </a:xfrm>
            <a:custGeom>
              <a:avLst/>
              <a:gdLst/>
              <a:ahLst/>
              <a:cxnLst/>
              <a:rect r="r" b="b" t="t" l="l"/>
              <a:pathLst>
                <a:path h="406400" w="1768157">
                  <a:moveTo>
                    <a:pt x="1564957" y="0"/>
                  </a:moveTo>
                  <a:cubicBezTo>
                    <a:pt x="1677182" y="0"/>
                    <a:pt x="1768157" y="90976"/>
                    <a:pt x="1768157" y="203200"/>
                  </a:cubicBezTo>
                  <a:cubicBezTo>
                    <a:pt x="1768157" y="315424"/>
                    <a:pt x="1677182" y="406400"/>
                    <a:pt x="15649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A64">
                    <a:alpha val="100000"/>
                  </a:srgbClr>
                </a:gs>
                <a:gs pos="100000">
                  <a:srgbClr val="414C94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6815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808869" y="9191140"/>
            <a:ext cx="369584" cy="174713"/>
          </a:xfrm>
          <a:custGeom>
            <a:avLst/>
            <a:gdLst/>
            <a:ahLst/>
            <a:cxnLst/>
            <a:rect r="r" b="b" t="t" l="l"/>
            <a:pathLst>
              <a:path h="174713" w="369584">
                <a:moveTo>
                  <a:pt x="0" y="0"/>
                </a:moveTo>
                <a:lnTo>
                  <a:pt x="369585" y="0"/>
                </a:lnTo>
                <a:lnTo>
                  <a:pt x="369585" y="174712"/>
                </a:lnTo>
                <a:lnTo>
                  <a:pt x="0" y="1747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3336709" y="6632298"/>
            <a:ext cx="2797859" cy="2797859"/>
            <a:chOff x="0" y="0"/>
            <a:chExt cx="14840029" cy="148400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33258" y="-75"/>
              <a:ext cx="14906544" cy="14840178"/>
            </a:xfrm>
            <a:custGeom>
              <a:avLst/>
              <a:gdLst/>
              <a:ahLst/>
              <a:cxnLst/>
              <a:rect r="r" b="b" t="t" l="l"/>
              <a:pathLst>
                <a:path h="14840178" w="14906544">
                  <a:moveTo>
                    <a:pt x="7453273" y="75"/>
                  </a:moveTo>
                  <a:cubicBezTo>
                    <a:pt x="4794451" y="-11816"/>
                    <a:pt x="2332496" y="1399825"/>
                    <a:pt x="999642" y="3700470"/>
                  </a:cubicBezTo>
                  <a:cubicBezTo>
                    <a:pt x="-333213" y="6001115"/>
                    <a:pt x="-333213" y="8839064"/>
                    <a:pt x="999642" y="11139709"/>
                  </a:cubicBezTo>
                  <a:cubicBezTo>
                    <a:pt x="2332496" y="13440354"/>
                    <a:pt x="4794451" y="14851995"/>
                    <a:pt x="7453273" y="14840104"/>
                  </a:cubicBezTo>
                  <a:cubicBezTo>
                    <a:pt x="10112093" y="14851995"/>
                    <a:pt x="12574049" y="13440354"/>
                    <a:pt x="13906904" y="11139709"/>
                  </a:cubicBezTo>
                  <a:cubicBezTo>
                    <a:pt x="15239758" y="8839064"/>
                    <a:pt x="15239758" y="6001115"/>
                    <a:pt x="13906904" y="3700470"/>
                  </a:cubicBezTo>
                  <a:cubicBezTo>
                    <a:pt x="12574049" y="1399825"/>
                    <a:pt x="10112093" y="-11816"/>
                    <a:pt x="7453273" y="75"/>
                  </a:cubicBezTo>
                  <a:close/>
                </a:path>
              </a:pathLst>
            </a:custGeom>
            <a:solidFill>
              <a:srgbClr val="36E9FD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68022" y="200309"/>
              <a:ext cx="14503985" cy="14439411"/>
            </a:xfrm>
            <a:custGeom>
              <a:avLst/>
              <a:gdLst/>
              <a:ahLst/>
              <a:cxnLst/>
              <a:rect r="r" b="b" t="t" l="l"/>
              <a:pathLst>
                <a:path h="14439411" w="14503985">
                  <a:moveTo>
                    <a:pt x="7251993" y="73"/>
                  </a:moveTo>
                  <a:cubicBezTo>
                    <a:pt x="4664974" y="-11497"/>
                    <a:pt x="2269506" y="1362022"/>
                    <a:pt x="972645" y="3600537"/>
                  </a:cubicBezTo>
                  <a:cubicBezTo>
                    <a:pt x="-324215" y="5839051"/>
                    <a:pt x="-324215" y="8600360"/>
                    <a:pt x="972645" y="10838875"/>
                  </a:cubicBezTo>
                  <a:cubicBezTo>
                    <a:pt x="2269506" y="13077389"/>
                    <a:pt x="4664974" y="14450908"/>
                    <a:pt x="7251993" y="14439338"/>
                  </a:cubicBezTo>
                  <a:cubicBezTo>
                    <a:pt x="9839011" y="14450908"/>
                    <a:pt x="12234479" y="13077389"/>
                    <a:pt x="13531340" y="10838875"/>
                  </a:cubicBezTo>
                  <a:cubicBezTo>
                    <a:pt x="14828201" y="8600360"/>
                    <a:pt x="14828201" y="5839051"/>
                    <a:pt x="13531340" y="3600537"/>
                  </a:cubicBezTo>
                  <a:cubicBezTo>
                    <a:pt x="12234479" y="1362022"/>
                    <a:pt x="9839011" y="-11497"/>
                    <a:pt x="7251993" y="7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531276" y="561946"/>
              <a:ext cx="13777477" cy="13716137"/>
            </a:xfrm>
            <a:custGeom>
              <a:avLst/>
              <a:gdLst/>
              <a:ahLst/>
              <a:cxnLst/>
              <a:rect r="r" b="b" t="t" l="l"/>
              <a:pathLst>
                <a:path h="13716137" w="13777477">
                  <a:moveTo>
                    <a:pt x="6888739" y="68"/>
                  </a:moveTo>
                  <a:cubicBezTo>
                    <a:pt x="4431305" y="-10922"/>
                    <a:pt x="2155826" y="1293797"/>
                    <a:pt x="923925" y="3420184"/>
                  </a:cubicBezTo>
                  <a:cubicBezTo>
                    <a:pt x="-307975" y="5546571"/>
                    <a:pt x="-307975" y="8169565"/>
                    <a:pt x="923925" y="10295952"/>
                  </a:cubicBezTo>
                  <a:cubicBezTo>
                    <a:pt x="2155826" y="12422339"/>
                    <a:pt x="4431305" y="13727058"/>
                    <a:pt x="6888739" y="13716068"/>
                  </a:cubicBezTo>
                  <a:cubicBezTo>
                    <a:pt x="9346172" y="13727058"/>
                    <a:pt x="11621651" y="12422339"/>
                    <a:pt x="12853552" y="10295952"/>
                  </a:cubicBezTo>
                  <a:cubicBezTo>
                    <a:pt x="14085452" y="8169565"/>
                    <a:pt x="14085452" y="5546571"/>
                    <a:pt x="12853552" y="3420184"/>
                  </a:cubicBezTo>
                  <a:cubicBezTo>
                    <a:pt x="11621651" y="1293797"/>
                    <a:pt x="9346172" y="-10922"/>
                    <a:pt x="6888739" y="68"/>
                  </a:cubicBezTo>
                  <a:close/>
                </a:path>
              </a:pathLst>
            </a:custGeom>
            <a:blipFill>
              <a:blip r:embed="rId4"/>
              <a:stretch>
                <a:fillRect l="223" t="-16665" r="223" b="-16666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7434481" y="6567993"/>
            <a:ext cx="2797859" cy="2797859"/>
            <a:chOff x="0" y="0"/>
            <a:chExt cx="14840029" cy="1484002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33258" y="-75"/>
              <a:ext cx="14906544" cy="14840178"/>
            </a:xfrm>
            <a:custGeom>
              <a:avLst/>
              <a:gdLst/>
              <a:ahLst/>
              <a:cxnLst/>
              <a:rect r="r" b="b" t="t" l="l"/>
              <a:pathLst>
                <a:path h="14840178" w="14906544">
                  <a:moveTo>
                    <a:pt x="7453273" y="75"/>
                  </a:moveTo>
                  <a:cubicBezTo>
                    <a:pt x="4794451" y="-11816"/>
                    <a:pt x="2332496" y="1399825"/>
                    <a:pt x="999642" y="3700470"/>
                  </a:cubicBezTo>
                  <a:cubicBezTo>
                    <a:pt x="-333213" y="6001115"/>
                    <a:pt x="-333213" y="8839064"/>
                    <a:pt x="999642" y="11139709"/>
                  </a:cubicBezTo>
                  <a:cubicBezTo>
                    <a:pt x="2332496" y="13440354"/>
                    <a:pt x="4794451" y="14851995"/>
                    <a:pt x="7453273" y="14840104"/>
                  </a:cubicBezTo>
                  <a:cubicBezTo>
                    <a:pt x="10112093" y="14851995"/>
                    <a:pt x="12574049" y="13440354"/>
                    <a:pt x="13906904" y="11139709"/>
                  </a:cubicBezTo>
                  <a:cubicBezTo>
                    <a:pt x="15239758" y="8839064"/>
                    <a:pt x="15239758" y="6001115"/>
                    <a:pt x="13906904" y="3700470"/>
                  </a:cubicBezTo>
                  <a:cubicBezTo>
                    <a:pt x="12574049" y="1399825"/>
                    <a:pt x="10112093" y="-11816"/>
                    <a:pt x="7453273" y="75"/>
                  </a:cubicBezTo>
                  <a:close/>
                </a:path>
              </a:pathLst>
            </a:custGeom>
            <a:solidFill>
              <a:srgbClr val="36E9FD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68022" y="200309"/>
              <a:ext cx="14503985" cy="14439411"/>
            </a:xfrm>
            <a:custGeom>
              <a:avLst/>
              <a:gdLst/>
              <a:ahLst/>
              <a:cxnLst/>
              <a:rect r="r" b="b" t="t" l="l"/>
              <a:pathLst>
                <a:path h="14439411" w="14503985">
                  <a:moveTo>
                    <a:pt x="7251993" y="73"/>
                  </a:moveTo>
                  <a:cubicBezTo>
                    <a:pt x="4664974" y="-11497"/>
                    <a:pt x="2269506" y="1362022"/>
                    <a:pt x="972645" y="3600537"/>
                  </a:cubicBezTo>
                  <a:cubicBezTo>
                    <a:pt x="-324215" y="5839051"/>
                    <a:pt x="-324215" y="8600360"/>
                    <a:pt x="972645" y="10838875"/>
                  </a:cubicBezTo>
                  <a:cubicBezTo>
                    <a:pt x="2269506" y="13077389"/>
                    <a:pt x="4664974" y="14450908"/>
                    <a:pt x="7251993" y="14439338"/>
                  </a:cubicBezTo>
                  <a:cubicBezTo>
                    <a:pt x="9839011" y="14450908"/>
                    <a:pt x="12234479" y="13077389"/>
                    <a:pt x="13531340" y="10838875"/>
                  </a:cubicBezTo>
                  <a:cubicBezTo>
                    <a:pt x="14828201" y="8600360"/>
                    <a:pt x="14828201" y="5839051"/>
                    <a:pt x="13531340" y="3600537"/>
                  </a:cubicBezTo>
                  <a:cubicBezTo>
                    <a:pt x="12234479" y="1362022"/>
                    <a:pt x="9839011" y="-11497"/>
                    <a:pt x="7251993" y="7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531276" y="561946"/>
              <a:ext cx="13777477" cy="13716137"/>
            </a:xfrm>
            <a:custGeom>
              <a:avLst/>
              <a:gdLst/>
              <a:ahLst/>
              <a:cxnLst/>
              <a:rect r="r" b="b" t="t" l="l"/>
              <a:pathLst>
                <a:path h="13716137" w="13777477">
                  <a:moveTo>
                    <a:pt x="6888739" y="68"/>
                  </a:moveTo>
                  <a:cubicBezTo>
                    <a:pt x="4431305" y="-10922"/>
                    <a:pt x="2155826" y="1293797"/>
                    <a:pt x="923925" y="3420184"/>
                  </a:cubicBezTo>
                  <a:cubicBezTo>
                    <a:pt x="-307975" y="5546571"/>
                    <a:pt x="-307975" y="8169565"/>
                    <a:pt x="923925" y="10295952"/>
                  </a:cubicBezTo>
                  <a:cubicBezTo>
                    <a:pt x="2155826" y="12422339"/>
                    <a:pt x="4431305" y="13727058"/>
                    <a:pt x="6888739" y="13716068"/>
                  </a:cubicBezTo>
                  <a:cubicBezTo>
                    <a:pt x="9346172" y="13727058"/>
                    <a:pt x="11621651" y="12422339"/>
                    <a:pt x="12853552" y="10295952"/>
                  </a:cubicBezTo>
                  <a:cubicBezTo>
                    <a:pt x="14085452" y="8169565"/>
                    <a:pt x="14085452" y="5546571"/>
                    <a:pt x="12853552" y="3420184"/>
                  </a:cubicBezTo>
                  <a:cubicBezTo>
                    <a:pt x="11621651" y="1293797"/>
                    <a:pt x="9346172" y="-10922"/>
                    <a:pt x="6888739" y="68"/>
                  </a:cubicBezTo>
                  <a:close/>
                </a:path>
              </a:pathLst>
            </a:custGeom>
            <a:blipFill>
              <a:blip r:embed="rId5"/>
              <a:stretch>
                <a:fillRect l="-24665" t="0" r="-24665" b="0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1472645" y="6632298"/>
            <a:ext cx="2797859" cy="2797859"/>
            <a:chOff x="0" y="0"/>
            <a:chExt cx="14840029" cy="1484002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33258" y="-75"/>
              <a:ext cx="14906544" cy="14840178"/>
            </a:xfrm>
            <a:custGeom>
              <a:avLst/>
              <a:gdLst/>
              <a:ahLst/>
              <a:cxnLst/>
              <a:rect r="r" b="b" t="t" l="l"/>
              <a:pathLst>
                <a:path h="14840178" w="14906544">
                  <a:moveTo>
                    <a:pt x="7453273" y="75"/>
                  </a:moveTo>
                  <a:cubicBezTo>
                    <a:pt x="4794451" y="-11816"/>
                    <a:pt x="2332496" y="1399825"/>
                    <a:pt x="999642" y="3700470"/>
                  </a:cubicBezTo>
                  <a:cubicBezTo>
                    <a:pt x="-333213" y="6001115"/>
                    <a:pt x="-333213" y="8839064"/>
                    <a:pt x="999642" y="11139709"/>
                  </a:cubicBezTo>
                  <a:cubicBezTo>
                    <a:pt x="2332496" y="13440354"/>
                    <a:pt x="4794451" y="14851995"/>
                    <a:pt x="7453273" y="14840104"/>
                  </a:cubicBezTo>
                  <a:cubicBezTo>
                    <a:pt x="10112093" y="14851995"/>
                    <a:pt x="12574049" y="13440354"/>
                    <a:pt x="13906904" y="11139709"/>
                  </a:cubicBezTo>
                  <a:cubicBezTo>
                    <a:pt x="15239758" y="8839064"/>
                    <a:pt x="15239758" y="6001115"/>
                    <a:pt x="13906904" y="3700470"/>
                  </a:cubicBezTo>
                  <a:cubicBezTo>
                    <a:pt x="12574049" y="1399825"/>
                    <a:pt x="10112093" y="-11816"/>
                    <a:pt x="7453273" y="75"/>
                  </a:cubicBezTo>
                  <a:close/>
                </a:path>
              </a:pathLst>
            </a:custGeom>
            <a:solidFill>
              <a:srgbClr val="36E9FD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68022" y="200309"/>
              <a:ext cx="14503985" cy="14439411"/>
            </a:xfrm>
            <a:custGeom>
              <a:avLst/>
              <a:gdLst/>
              <a:ahLst/>
              <a:cxnLst/>
              <a:rect r="r" b="b" t="t" l="l"/>
              <a:pathLst>
                <a:path h="14439411" w="14503985">
                  <a:moveTo>
                    <a:pt x="7251993" y="73"/>
                  </a:moveTo>
                  <a:cubicBezTo>
                    <a:pt x="4664974" y="-11497"/>
                    <a:pt x="2269506" y="1362022"/>
                    <a:pt x="972645" y="3600537"/>
                  </a:cubicBezTo>
                  <a:cubicBezTo>
                    <a:pt x="-324215" y="5839051"/>
                    <a:pt x="-324215" y="8600360"/>
                    <a:pt x="972645" y="10838875"/>
                  </a:cubicBezTo>
                  <a:cubicBezTo>
                    <a:pt x="2269506" y="13077389"/>
                    <a:pt x="4664974" y="14450908"/>
                    <a:pt x="7251993" y="14439338"/>
                  </a:cubicBezTo>
                  <a:cubicBezTo>
                    <a:pt x="9839011" y="14450908"/>
                    <a:pt x="12234479" y="13077389"/>
                    <a:pt x="13531340" y="10838875"/>
                  </a:cubicBezTo>
                  <a:cubicBezTo>
                    <a:pt x="14828201" y="8600360"/>
                    <a:pt x="14828201" y="5839051"/>
                    <a:pt x="13531340" y="3600537"/>
                  </a:cubicBezTo>
                  <a:cubicBezTo>
                    <a:pt x="12234479" y="1362022"/>
                    <a:pt x="9839011" y="-11497"/>
                    <a:pt x="7251993" y="7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531276" y="561946"/>
              <a:ext cx="13777477" cy="13716137"/>
            </a:xfrm>
            <a:custGeom>
              <a:avLst/>
              <a:gdLst/>
              <a:ahLst/>
              <a:cxnLst/>
              <a:rect r="r" b="b" t="t" l="l"/>
              <a:pathLst>
                <a:path h="13716137" w="13777477">
                  <a:moveTo>
                    <a:pt x="6888739" y="68"/>
                  </a:moveTo>
                  <a:cubicBezTo>
                    <a:pt x="4431305" y="-10922"/>
                    <a:pt x="2155826" y="1293797"/>
                    <a:pt x="923925" y="3420184"/>
                  </a:cubicBezTo>
                  <a:cubicBezTo>
                    <a:pt x="-307975" y="5546571"/>
                    <a:pt x="-307975" y="8169565"/>
                    <a:pt x="923925" y="10295952"/>
                  </a:cubicBezTo>
                  <a:cubicBezTo>
                    <a:pt x="2155826" y="12422339"/>
                    <a:pt x="4431305" y="13727058"/>
                    <a:pt x="6888739" y="13716068"/>
                  </a:cubicBezTo>
                  <a:cubicBezTo>
                    <a:pt x="9346172" y="13727058"/>
                    <a:pt x="11621651" y="12422339"/>
                    <a:pt x="12853552" y="10295952"/>
                  </a:cubicBezTo>
                  <a:cubicBezTo>
                    <a:pt x="14085452" y="8169565"/>
                    <a:pt x="14085452" y="5546571"/>
                    <a:pt x="12853552" y="3420184"/>
                  </a:cubicBezTo>
                  <a:cubicBezTo>
                    <a:pt x="11621651" y="1293797"/>
                    <a:pt x="9346172" y="-10922"/>
                    <a:pt x="6888739" y="68"/>
                  </a:cubicBezTo>
                  <a:close/>
                </a:path>
              </a:pathLst>
            </a:custGeom>
            <a:blipFill>
              <a:blip r:embed="rId6"/>
              <a:stretch>
                <a:fillRect l="-24618" t="0" r="-24618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5079611" y="9174459"/>
            <a:ext cx="1518989" cy="25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7"/>
              </a:lnSpc>
            </a:pPr>
            <a:r>
              <a:rPr lang="en-US" sz="1997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next slide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8702761" y="768955"/>
            <a:ext cx="4168814" cy="5205368"/>
          </a:xfrm>
          <a:custGeom>
            <a:avLst/>
            <a:gdLst/>
            <a:ahLst/>
            <a:cxnLst/>
            <a:rect r="r" b="b" t="t" l="l"/>
            <a:pathLst>
              <a:path h="5205368" w="4168814">
                <a:moveTo>
                  <a:pt x="0" y="0"/>
                </a:moveTo>
                <a:lnTo>
                  <a:pt x="4168813" y="0"/>
                </a:lnTo>
                <a:lnTo>
                  <a:pt x="4168813" y="5205368"/>
                </a:lnTo>
                <a:lnTo>
                  <a:pt x="0" y="52053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867" t="0" r="-6867" b="-3023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214691" y="165993"/>
            <a:ext cx="2979298" cy="2616366"/>
          </a:xfrm>
          <a:custGeom>
            <a:avLst/>
            <a:gdLst/>
            <a:ahLst/>
            <a:cxnLst/>
            <a:rect r="r" b="b" t="t" l="l"/>
            <a:pathLst>
              <a:path h="2616366" w="2979298">
                <a:moveTo>
                  <a:pt x="0" y="0"/>
                </a:moveTo>
                <a:lnTo>
                  <a:pt x="2979299" y="0"/>
                </a:lnTo>
                <a:lnTo>
                  <a:pt x="2979299" y="2616366"/>
                </a:lnTo>
                <a:lnTo>
                  <a:pt x="0" y="26163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49711" y="542448"/>
            <a:ext cx="7326868" cy="3510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6"/>
              </a:lnSpc>
              <a:spcBef>
                <a:spcPct val="0"/>
              </a:spcBef>
            </a:pPr>
            <a:r>
              <a:rPr lang="en-US" b="true" sz="2033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Fecha de Realización: 04/12/2025</a:t>
            </a:r>
          </a:p>
          <a:p>
            <a:pPr algn="l">
              <a:lnSpc>
                <a:spcPts val="2846"/>
              </a:lnSpc>
              <a:spcBef>
                <a:spcPct val="0"/>
              </a:spcBef>
            </a:pPr>
            <a:r>
              <a:rPr lang="en-US" b="true" sz="2033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</a:t>
            </a:r>
          </a:p>
          <a:p>
            <a:pPr algn="l">
              <a:lnSpc>
                <a:spcPts val="2846"/>
              </a:lnSpc>
              <a:spcBef>
                <a:spcPct val="0"/>
              </a:spcBef>
            </a:pPr>
            <a:r>
              <a:rPr lang="en-US" b="true" sz="2033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Tema discutido</a:t>
            </a:r>
          </a:p>
          <a:p>
            <a:pPr algn="l">
              <a:lnSpc>
                <a:spcPts val="2846"/>
              </a:lnSpc>
              <a:spcBef>
                <a:spcPct val="0"/>
              </a:spcBef>
            </a:pPr>
            <a:r>
              <a:rPr lang="en-US" b="true" sz="2033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Planeación tercer sprint </a:t>
            </a:r>
          </a:p>
          <a:p>
            <a:pPr algn="l">
              <a:lnSpc>
                <a:spcPts val="2846"/>
              </a:lnSpc>
              <a:spcBef>
                <a:spcPct val="0"/>
              </a:spcBef>
            </a:pPr>
            <a:r>
              <a:rPr lang="en-US" b="true" sz="2033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Actividades Realizadas</a:t>
            </a:r>
          </a:p>
          <a:p>
            <a:pPr algn="l">
              <a:lnSpc>
                <a:spcPts val="2846"/>
              </a:lnSpc>
              <a:spcBef>
                <a:spcPct val="0"/>
              </a:spcBef>
            </a:pPr>
            <a:r>
              <a:rPr lang="en-US" b="true" sz="2033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Asignar las tareas por realizar del tercer sprint a cada integrante </a:t>
            </a:r>
          </a:p>
          <a:p>
            <a:pPr algn="l">
              <a:lnSpc>
                <a:spcPts val="2846"/>
              </a:lnSpc>
              <a:spcBef>
                <a:spcPct val="0"/>
              </a:spcBef>
            </a:pPr>
            <a:r>
              <a:rPr lang="en-US" b="true" sz="2033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Conclusiones</a:t>
            </a:r>
          </a:p>
          <a:p>
            <a:pPr algn="l">
              <a:lnSpc>
                <a:spcPts val="2846"/>
              </a:lnSpc>
              <a:spcBef>
                <a:spcPct val="0"/>
              </a:spcBef>
            </a:pPr>
            <a:r>
              <a:rPr lang="en-US" b="true" sz="2033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El proyecto va muy bien, solo faltan los detalles finales </a:t>
            </a:r>
          </a:p>
          <a:p>
            <a:pPr algn="l">
              <a:lnSpc>
                <a:spcPts val="2846"/>
              </a:lnSpc>
              <a:spcBef>
                <a:spcPct val="0"/>
              </a:spcBef>
            </a:pPr>
            <a:r>
              <a:rPr lang="en-US" b="true" sz="2033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Tareas para el próximo encuentro</a:t>
            </a:r>
          </a:p>
          <a:p>
            <a:pPr algn="l">
              <a:lnSpc>
                <a:spcPts val="2846"/>
              </a:lnSpc>
              <a:spcBef>
                <a:spcPct val="0"/>
              </a:spcBef>
            </a:pPr>
            <a:r>
              <a:rPr lang="en-US" b="true" sz="2033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Iniciar documentación final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176888"/>
            <a:ext cx="8749136" cy="9220720"/>
          </a:xfrm>
          <a:custGeom>
            <a:avLst/>
            <a:gdLst/>
            <a:ahLst/>
            <a:cxnLst/>
            <a:rect r="r" b="b" t="t" l="l"/>
            <a:pathLst>
              <a:path h="9220720" w="8749136">
                <a:moveTo>
                  <a:pt x="0" y="0"/>
                </a:moveTo>
                <a:lnTo>
                  <a:pt x="8749136" y="0"/>
                </a:lnTo>
                <a:lnTo>
                  <a:pt x="8749136" y="9220721"/>
                </a:lnTo>
                <a:lnTo>
                  <a:pt x="0" y="92207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04074" y="5793949"/>
            <a:ext cx="5906294" cy="3941109"/>
          </a:xfrm>
          <a:custGeom>
            <a:avLst/>
            <a:gdLst/>
            <a:ahLst/>
            <a:cxnLst/>
            <a:rect r="r" b="b" t="t" l="l"/>
            <a:pathLst>
              <a:path h="3941109" w="5906294">
                <a:moveTo>
                  <a:pt x="0" y="0"/>
                </a:moveTo>
                <a:lnTo>
                  <a:pt x="5906294" y="0"/>
                </a:lnTo>
                <a:lnTo>
                  <a:pt x="5906294" y="3941109"/>
                </a:lnTo>
                <a:lnTo>
                  <a:pt x="0" y="39411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4593" y="523367"/>
            <a:ext cx="8253912" cy="406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5"/>
              </a:lnSpc>
            </a:pPr>
          </a:p>
          <a:p>
            <a:pPr algn="l">
              <a:lnSpc>
                <a:spcPts val="2485"/>
              </a:lnSpc>
            </a:pPr>
            <a:r>
              <a:rPr lang="en-US" sz="177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Fecha de Realización: 07/12/2025</a:t>
            </a:r>
          </a:p>
          <a:p>
            <a:pPr algn="l">
              <a:lnSpc>
                <a:spcPts val="2485"/>
              </a:lnSpc>
            </a:pPr>
          </a:p>
          <a:p>
            <a:pPr algn="l">
              <a:lnSpc>
                <a:spcPts val="2485"/>
              </a:lnSpc>
            </a:pPr>
            <a:r>
              <a:rPr lang="en-US" sz="177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Tema discutido</a:t>
            </a:r>
          </a:p>
          <a:p>
            <a:pPr algn="l">
              <a:lnSpc>
                <a:spcPts val="2485"/>
              </a:lnSpc>
            </a:pPr>
            <a:r>
              <a:rPr lang="en-US" sz="177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Manuales </a:t>
            </a:r>
          </a:p>
          <a:p>
            <a:pPr algn="l">
              <a:lnSpc>
                <a:spcPts val="2485"/>
              </a:lnSpc>
            </a:pPr>
            <a:r>
              <a:rPr lang="en-US" sz="177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Actividades Realizadas</a:t>
            </a:r>
          </a:p>
          <a:p>
            <a:pPr algn="l">
              <a:lnSpc>
                <a:spcPts val="2485"/>
              </a:lnSpc>
            </a:pPr>
            <a:r>
              <a:rPr lang="en-US" sz="177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Solucionar el problema de como instalar los distintos programas necesarios en el manual técnico </a:t>
            </a:r>
          </a:p>
          <a:p>
            <a:pPr algn="l">
              <a:lnSpc>
                <a:spcPts val="2485"/>
              </a:lnSpc>
            </a:pPr>
            <a:r>
              <a:rPr lang="en-US" sz="177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Conclusiones</a:t>
            </a:r>
          </a:p>
          <a:p>
            <a:pPr algn="l">
              <a:lnSpc>
                <a:spcPts val="2485"/>
              </a:lnSpc>
            </a:pPr>
            <a:r>
              <a:rPr lang="en-US" sz="177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Usar una máquina virtual </a:t>
            </a:r>
          </a:p>
          <a:p>
            <a:pPr algn="l">
              <a:lnSpc>
                <a:spcPts val="2485"/>
              </a:lnSpc>
            </a:pPr>
            <a:r>
              <a:rPr lang="en-US" sz="177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Tareas para el próximo encuentro</a:t>
            </a:r>
          </a:p>
          <a:p>
            <a:pPr algn="l">
              <a:lnSpc>
                <a:spcPts val="2485"/>
              </a:lnSpc>
            </a:pPr>
            <a:r>
              <a:rPr lang="en-US" sz="177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Realizar los vídeos </a:t>
            </a:r>
          </a:p>
          <a:p>
            <a:pPr algn="l">
              <a:lnSpc>
                <a:spcPts val="2485"/>
              </a:lnSpc>
            </a:pPr>
            <a:r>
              <a:rPr lang="en-US" sz="177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Evidencias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64613" y="582149"/>
            <a:ext cx="8923387" cy="8543668"/>
          </a:xfrm>
          <a:custGeom>
            <a:avLst/>
            <a:gdLst/>
            <a:ahLst/>
            <a:cxnLst/>
            <a:rect r="r" b="b" t="t" l="l"/>
            <a:pathLst>
              <a:path h="8543668" w="8923387">
                <a:moveTo>
                  <a:pt x="0" y="0"/>
                </a:moveTo>
                <a:lnTo>
                  <a:pt x="8923387" y="0"/>
                </a:lnTo>
                <a:lnTo>
                  <a:pt x="8923387" y="8543668"/>
                </a:lnTo>
                <a:lnTo>
                  <a:pt x="0" y="85436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85564" y="6064482"/>
            <a:ext cx="5864070" cy="3912934"/>
          </a:xfrm>
          <a:custGeom>
            <a:avLst/>
            <a:gdLst/>
            <a:ahLst/>
            <a:cxnLst/>
            <a:rect r="r" b="b" t="t" l="l"/>
            <a:pathLst>
              <a:path h="3912934" w="5864070">
                <a:moveTo>
                  <a:pt x="0" y="0"/>
                </a:moveTo>
                <a:lnTo>
                  <a:pt x="5864070" y="0"/>
                </a:lnTo>
                <a:lnTo>
                  <a:pt x="5864070" y="3912934"/>
                </a:lnTo>
                <a:lnTo>
                  <a:pt x="0" y="39129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28076" y="1281366"/>
            <a:ext cx="7094538" cy="4493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b="true" sz="232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FECHA DE REALIZACIÓN: 09/12/2025</a:t>
            </a:r>
          </a:p>
          <a:p>
            <a:pPr algn="l">
              <a:lnSpc>
                <a:spcPts val="3250"/>
              </a:lnSpc>
            </a:pPr>
          </a:p>
          <a:p>
            <a:pPr algn="l">
              <a:lnSpc>
                <a:spcPts val="3250"/>
              </a:lnSpc>
            </a:pPr>
            <a:r>
              <a:rPr lang="en-US" b="true" sz="232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TEMA DISCUTIDO</a:t>
            </a:r>
          </a:p>
          <a:p>
            <a:pPr algn="l">
              <a:lnSpc>
                <a:spcPts val="3250"/>
              </a:lnSpc>
            </a:pPr>
            <a:r>
              <a:rPr lang="en-US" b="true" sz="232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VIDEOS </a:t>
            </a:r>
          </a:p>
          <a:p>
            <a:pPr algn="l">
              <a:lnSpc>
                <a:spcPts val="3250"/>
              </a:lnSpc>
            </a:pPr>
            <a:r>
              <a:rPr lang="en-US" b="true" sz="232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ACTIVIDADES REALIZADAS</a:t>
            </a:r>
          </a:p>
          <a:p>
            <a:pPr algn="l">
              <a:lnSpc>
                <a:spcPts val="3250"/>
              </a:lnSpc>
            </a:pPr>
            <a:r>
              <a:rPr lang="en-US" b="true" sz="232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UNIR LOS VÍDEOS QUECADA UNO GRABÓ </a:t>
            </a:r>
          </a:p>
          <a:p>
            <a:pPr algn="l">
              <a:lnSpc>
                <a:spcPts val="3250"/>
              </a:lnSpc>
            </a:pPr>
            <a:r>
              <a:rPr lang="en-US" b="true" sz="232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CONCLUSIONES</a:t>
            </a:r>
          </a:p>
          <a:p>
            <a:pPr algn="l">
              <a:lnSpc>
                <a:spcPts val="3250"/>
              </a:lnSpc>
            </a:pPr>
            <a:r>
              <a:rPr lang="en-US" b="true" sz="232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ESTA SERIA LA ÚLTIMA TAREA DEL PROYECTO</a:t>
            </a:r>
          </a:p>
          <a:p>
            <a:pPr algn="l">
              <a:lnSpc>
                <a:spcPts val="3250"/>
              </a:lnSpc>
            </a:pPr>
            <a:r>
              <a:rPr lang="en-US" b="true" sz="232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TAREAS PARA EL PRÓXIMO ENCUENTRO</a:t>
            </a:r>
          </a:p>
          <a:p>
            <a:pPr algn="l">
              <a:lnSpc>
                <a:spcPts val="3250"/>
              </a:lnSpc>
            </a:pPr>
            <a:r>
              <a:rPr lang="en-US" b="true" sz="232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REVIEW FINAL</a:t>
            </a:r>
          </a:p>
          <a:p>
            <a:pPr algn="l">
              <a:lnSpc>
                <a:spcPts val="325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46705" y="1754108"/>
            <a:ext cx="658167" cy="595940"/>
          </a:xfrm>
          <a:custGeom>
            <a:avLst/>
            <a:gdLst/>
            <a:ahLst/>
            <a:cxnLst/>
            <a:rect r="r" b="b" t="t" l="l"/>
            <a:pathLst>
              <a:path h="595940" w="658167">
                <a:moveTo>
                  <a:pt x="0" y="0"/>
                </a:moveTo>
                <a:lnTo>
                  <a:pt x="658166" y="0"/>
                </a:lnTo>
                <a:lnTo>
                  <a:pt x="658166" y="595940"/>
                </a:lnTo>
                <a:lnTo>
                  <a:pt x="0" y="595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675520" y="8432160"/>
            <a:ext cx="369584" cy="174713"/>
          </a:xfrm>
          <a:custGeom>
            <a:avLst/>
            <a:gdLst/>
            <a:ahLst/>
            <a:cxnLst/>
            <a:rect r="r" b="b" t="t" l="l"/>
            <a:pathLst>
              <a:path h="174713" w="369584">
                <a:moveTo>
                  <a:pt x="0" y="0"/>
                </a:moveTo>
                <a:lnTo>
                  <a:pt x="369584" y="0"/>
                </a:lnTo>
                <a:lnTo>
                  <a:pt x="369584" y="174712"/>
                </a:lnTo>
                <a:lnTo>
                  <a:pt x="0" y="1747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104928" y="1599114"/>
            <a:ext cx="1154372" cy="51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06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1397663" y="2447052"/>
            <a:ext cx="5985108" cy="5985108"/>
            <a:chOff x="0" y="0"/>
            <a:chExt cx="14840029" cy="1484002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33258" y="-75"/>
              <a:ext cx="14906544" cy="14840178"/>
            </a:xfrm>
            <a:custGeom>
              <a:avLst/>
              <a:gdLst/>
              <a:ahLst/>
              <a:cxnLst/>
              <a:rect r="r" b="b" t="t" l="l"/>
              <a:pathLst>
                <a:path h="14840178" w="14906544">
                  <a:moveTo>
                    <a:pt x="7453273" y="75"/>
                  </a:moveTo>
                  <a:cubicBezTo>
                    <a:pt x="4794451" y="-11816"/>
                    <a:pt x="2332496" y="1399825"/>
                    <a:pt x="999642" y="3700470"/>
                  </a:cubicBezTo>
                  <a:cubicBezTo>
                    <a:pt x="-333213" y="6001115"/>
                    <a:pt x="-333213" y="8839064"/>
                    <a:pt x="999642" y="11139709"/>
                  </a:cubicBezTo>
                  <a:cubicBezTo>
                    <a:pt x="2332496" y="13440354"/>
                    <a:pt x="4794451" y="14851995"/>
                    <a:pt x="7453273" y="14840104"/>
                  </a:cubicBezTo>
                  <a:cubicBezTo>
                    <a:pt x="10112093" y="14851995"/>
                    <a:pt x="12574049" y="13440354"/>
                    <a:pt x="13906904" y="11139709"/>
                  </a:cubicBezTo>
                  <a:cubicBezTo>
                    <a:pt x="15239758" y="8839064"/>
                    <a:pt x="15239758" y="6001115"/>
                    <a:pt x="13906904" y="3700470"/>
                  </a:cubicBezTo>
                  <a:cubicBezTo>
                    <a:pt x="12574049" y="1399825"/>
                    <a:pt x="10112093" y="-11816"/>
                    <a:pt x="7453273" y="75"/>
                  </a:cubicBezTo>
                  <a:close/>
                </a:path>
              </a:pathLst>
            </a:custGeom>
            <a:solidFill>
              <a:srgbClr val="36E9FD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68022" y="200309"/>
              <a:ext cx="14503985" cy="14439411"/>
            </a:xfrm>
            <a:custGeom>
              <a:avLst/>
              <a:gdLst/>
              <a:ahLst/>
              <a:cxnLst/>
              <a:rect r="r" b="b" t="t" l="l"/>
              <a:pathLst>
                <a:path h="14439411" w="14503985">
                  <a:moveTo>
                    <a:pt x="7251993" y="73"/>
                  </a:moveTo>
                  <a:cubicBezTo>
                    <a:pt x="4664974" y="-11497"/>
                    <a:pt x="2269506" y="1362022"/>
                    <a:pt x="972645" y="3600537"/>
                  </a:cubicBezTo>
                  <a:cubicBezTo>
                    <a:pt x="-324215" y="5839051"/>
                    <a:pt x="-324215" y="8600360"/>
                    <a:pt x="972645" y="10838875"/>
                  </a:cubicBezTo>
                  <a:cubicBezTo>
                    <a:pt x="2269506" y="13077389"/>
                    <a:pt x="4664974" y="14450908"/>
                    <a:pt x="7251993" y="14439338"/>
                  </a:cubicBezTo>
                  <a:cubicBezTo>
                    <a:pt x="9839011" y="14450908"/>
                    <a:pt x="12234479" y="13077389"/>
                    <a:pt x="13531340" y="10838875"/>
                  </a:cubicBezTo>
                  <a:cubicBezTo>
                    <a:pt x="14828201" y="8600360"/>
                    <a:pt x="14828201" y="5839051"/>
                    <a:pt x="13531340" y="3600537"/>
                  </a:cubicBezTo>
                  <a:cubicBezTo>
                    <a:pt x="12234479" y="1362022"/>
                    <a:pt x="9839011" y="-11497"/>
                    <a:pt x="7251993" y="7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531276" y="561946"/>
              <a:ext cx="13777477" cy="13716137"/>
            </a:xfrm>
            <a:custGeom>
              <a:avLst/>
              <a:gdLst/>
              <a:ahLst/>
              <a:cxnLst/>
              <a:rect r="r" b="b" t="t" l="l"/>
              <a:pathLst>
                <a:path h="13716137" w="13777477">
                  <a:moveTo>
                    <a:pt x="6888739" y="68"/>
                  </a:moveTo>
                  <a:cubicBezTo>
                    <a:pt x="4431305" y="-10922"/>
                    <a:pt x="2155826" y="1293797"/>
                    <a:pt x="923925" y="3420184"/>
                  </a:cubicBezTo>
                  <a:cubicBezTo>
                    <a:pt x="-307975" y="5546571"/>
                    <a:pt x="-307975" y="8169565"/>
                    <a:pt x="923925" y="10295952"/>
                  </a:cubicBezTo>
                  <a:cubicBezTo>
                    <a:pt x="2155826" y="12422339"/>
                    <a:pt x="4431305" y="13727058"/>
                    <a:pt x="6888739" y="13716068"/>
                  </a:cubicBezTo>
                  <a:cubicBezTo>
                    <a:pt x="9346172" y="13727058"/>
                    <a:pt x="11621651" y="12422339"/>
                    <a:pt x="12853552" y="10295952"/>
                  </a:cubicBezTo>
                  <a:cubicBezTo>
                    <a:pt x="14085452" y="8169565"/>
                    <a:pt x="14085452" y="5546571"/>
                    <a:pt x="12853552" y="3420184"/>
                  </a:cubicBezTo>
                  <a:cubicBezTo>
                    <a:pt x="11621651" y="1293797"/>
                    <a:pt x="9346172" y="-10922"/>
                    <a:pt x="6888739" y="68"/>
                  </a:cubicBezTo>
                  <a:close/>
                </a:path>
              </a:pathLst>
            </a:custGeom>
            <a:blipFill>
              <a:blip r:embed="rId7"/>
              <a:stretch>
                <a:fillRect l="223" t="-25187" r="223" b="-25187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5692956" y="6582619"/>
            <a:ext cx="1785236" cy="1785236"/>
          </a:xfrm>
          <a:custGeom>
            <a:avLst/>
            <a:gdLst/>
            <a:ahLst/>
            <a:cxnLst/>
            <a:rect r="r" b="b" t="t" l="l"/>
            <a:pathLst>
              <a:path h="1785236" w="1785236">
                <a:moveTo>
                  <a:pt x="0" y="0"/>
                </a:moveTo>
                <a:lnTo>
                  <a:pt x="1785235" y="0"/>
                </a:lnTo>
                <a:lnTo>
                  <a:pt x="1785235" y="1785235"/>
                </a:lnTo>
                <a:lnTo>
                  <a:pt x="0" y="17852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83721" y="564812"/>
            <a:ext cx="1785236" cy="1785236"/>
          </a:xfrm>
          <a:custGeom>
            <a:avLst/>
            <a:gdLst/>
            <a:ahLst/>
            <a:cxnLst/>
            <a:rect r="r" b="b" t="t" l="l"/>
            <a:pathLst>
              <a:path h="1785236" w="1785236">
                <a:moveTo>
                  <a:pt x="0" y="0"/>
                </a:moveTo>
                <a:lnTo>
                  <a:pt x="1785236" y="0"/>
                </a:lnTo>
                <a:lnTo>
                  <a:pt x="1785236" y="1785236"/>
                </a:lnTo>
                <a:lnTo>
                  <a:pt x="0" y="17852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153728" y="725245"/>
            <a:ext cx="5753100" cy="1326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97"/>
              </a:lnSpc>
              <a:spcBef>
                <a:spcPct val="0"/>
              </a:spcBef>
            </a:pPr>
            <a:r>
              <a:rPr lang="en-US" b="true" sz="4725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INTRODUCCIÓN Y VISIÓN GENERAL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64625" y="3713900"/>
            <a:ext cx="7191375" cy="1725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7"/>
              </a:lnSpc>
            </a:pPr>
            <a:r>
              <a:rPr lang="en-US" sz="143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Registrar y documentar cada una de las tareas realizadas.</a:t>
            </a:r>
          </a:p>
          <a:p>
            <a:pPr algn="l">
              <a:lnSpc>
                <a:spcPts val="2007"/>
              </a:lnSpc>
            </a:pPr>
          </a:p>
          <a:p>
            <a:pPr algn="l">
              <a:lnSpc>
                <a:spcPts val="2007"/>
              </a:lnSpc>
            </a:pPr>
            <a:r>
              <a:rPr lang="en-US" sz="143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Asegurar que todos los entregables del sprint estén completos.</a:t>
            </a:r>
          </a:p>
          <a:p>
            <a:pPr algn="l">
              <a:lnSpc>
                <a:spcPts val="2007"/>
              </a:lnSpc>
            </a:pPr>
          </a:p>
          <a:p>
            <a:pPr algn="l">
              <a:lnSpc>
                <a:spcPts val="2007"/>
              </a:lnSpc>
            </a:pPr>
            <a:r>
              <a:rPr lang="en-US" sz="143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Organizar la información técnica y funcional del proyecto.</a:t>
            </a:r>
          </a:p>
          <a:p>
            <a:pPr algn="l">
              <a:lnSpc>
                <a:spcPts val="2007"/>
              </a:lnSpc>
            </a:pPr>
          </a:p>
          <a:p>
            <a:pPr algn="l" marL="0" indent="0" lvl="0">
              <a:lnSpc>
                <a:spcPts val="2007"/>
              </a:lnSpc>
            </a:pPr>
            <a:r>
              <a:rPr lang="en-US" sz="143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Preparar material para la presentación final.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64625" y="3035848"/>
            <a:ext cx="7191375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</a:pPr>
            <a:r>
              <a:rPr lang="en-US" b="true" sz="26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OBJETIVOS DEL SPRINT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64625" y="7097243"/>
            <a:ext cx="7191375" cy="717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06"/>
              </a:lnSpc>
            </a:pPr>
            <a:r>
              <a:rPr lang="en-US" sz="136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 documentación es crucial para asegurar que todos los stakeholders tengan acceso a la información necesaria. Esto facilita la comprensión y el uso del sistema, mejorando la eficiencia del proyecto.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64625" y="6125406"/>
            <a:ext cx="7191375" cy="4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89"/>
              </a:lnSpc>
            </a:pPr>
            <a:r>
              <a:rPr lang="en-US" b="true" sz="242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IMPORTANCIA DE LA DOCUMENTACIÓN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2831">
            <a:off x="-183072" y="9034920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438710">
            <a:off x="-4529841" y="-557315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308566" y="2057400"/>
            <a:ext cx="9272016" cy="8229600"/>
          </a:xfrm>
          <a:custGeom>
            <a:avLst/>
            <a:gdLst/>
            <a:ahLst/>
            <a:cxnLst/>
            <a:rect r="r" b="b" t="t" l="l"/>
            <a:pathLst>
              <a:path h="8229600" w="9272016">
                <a:moveTo>
                  <a:pt x="0" y="0"/>
                </a:moveTo>
                <a:lnTo>
                  <a:pt x="9272016" y="0"/>
                </a:lnTo>
                <a:lnTo>
                  <a:pt x="92720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999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54474" y="2209800"/>
            <a:ext cx="9272016" cy="8229600"/>
          </a:xfrm>
          <a:custGeom>
            <a:avLst/>
            <a:gdLst/>
            <a:ahLst/>
            <a:cxnLst/>
            <a:rect r="r" b="b" t="t" l="l"/>
            <a:pathLst>
              <a:path h="8229600" w="9272016">
                <a:moveTo>
                  <a:pt x="0" y="0"/>
                </a:moveTo>
                <a:lnTo>
                  <a:pt x="9272016" y="0"/>
                </a:lnTo>
                <a:lnTo>
                  <a:pt x="92720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999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8240375" y="0"/>
            <a:ext cx="47625" cy="10287000"/>
            <a:chOff x="0" y="0"/>
            <a:chExt cx="7378" cy="15937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378" cy="1593725"/>
            </a:xfrm>
            <a:custGeom>
              <a:avLst/>
              <a:gdLst/>
              <a:ahLst/>
              <a:cxnLst/>
              <a:rect r="r" b="b" t="t" l="l"/>
              <a:pathLst>
                <a:path h="1593725" w="7378">
                  <a:moveTo>
                    <a:pt x="0" y="0"/>
                  </a:moveTo>
                  <a:lnTo>
                    <a:pt x="7378" y="0"/>
                  </a:lnTo>
                  <a:lnTo>
                    <a:pt x="7378" y="1593725"/>
                  </a:lnTo>
                  <a:lnTo>
                    <a:pt x="0" y="1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495387"/>
            <a:ext cx="8324850" cy="3747081"/>
            <a:chOff x="0" y="0"/>
            <a:chExt cx="11099800" cy="4996108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66675"/>
              <a:ext cx="11099800" cy="30405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b="true" sz="8000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REQUISITOS DE INSTALACIÓN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3533703"/>
              <a:ext cx="11099800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b="true" sz="2100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1. TENER JAVA INSTALADO (JDK 24 O SUPERIOR)</a:t>
              </a:r>
            </a:p>
            <a:p>
              <a:pPr algn="l">
                <a:lnSpc>
                  <a:spcPts val="2940"/>
                </a:lnSpc>
              </a:pPr>
              <a:r>
                <a:rPr lang="en-US" b="true" sz="2100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2. WINDOWS 7/8/10/11</a:t>
              </a:r>
            </a:p>
            <a:p>
              <a:pPr algn="l" marL="0" indent="0" lvl="0">
                <a:lnSpc>
                  <a:spcPts val="294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635448" y="5105400"/>
            <a:ext cx="5348883" cy="5015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7"/>
              </a:lnSpc>
            </a:pPr>
            <a:r>
              <a:rPr lang="en-US" sz="166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🔧 PASO 1: VERIFICAR JAVA</a:t>
            </a:r>
          </a:p>
          <a:p>
            <a:pPr algn="l">
              <a:lnSpc>
                <a:spcPts val="2337"/>
              </a:lnSpc>
            </a:pPr>
            <a:r>
              <a:rPr lang="en-US" sz="166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• Ejecuta "VERIFICADOR-JAVA.bat"</a:t>
            </a:r>
          </a:p>
          <a:p>
            <a:pPr algn="l">
              <a:lnSpc>
                <a:spcPts val="2337"/>
              </a:lnSpc>
            </a:pPr>
            <a:r>
              <a:rPr lang="en-US" sz="166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• Si no tienes Java, te dirá cómo instalarlo</a:t>
            </a:r>
          </a:p>
          <a:p>
            <a:pPr algn="l">
              <a:lnSpc>
                <a:spcPts val="2337"/>
              </a:lnSpc>
            </a:pPr>
            <a:r>
              <a:rPr lang="en-US" sz="166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• REINICIA la PC después de instalar Java</a:t>
            </a:r>
          </a:p>
          <a:p>
            <a:pPr algn="l">
              <a:lnSpc>
                <a:spcPts val="2337"/>
              </a:lnSpc>
            </a:pPr>
          </a:p>
          <a:p>
            <a:pPr algn="l">
              <a:lnSpc>
                <a:spcPts val="2337"/>
              </a:lnSpc>
            </a:pPr>
            <a:r>
              <a:rPr lang="en-US" sz="166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PASO 2: UBICAR LA CARPETA</a:t>
            </a:r>
          </a:p>
          <a:p>
            <a:pPr algn="l">
              <a:lnSpc>
                <a:spcPts val="2337"/>
              </a:lnSpc>
            </a:pPr>
            <a:r>
              <a:rPr lang="en-US" sz="166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OneDrive puede causar problemas. MUEVE la carpeta:</a:t>
            </a:r>
          </a:p>
          <a:p>
            <a:pPr algn="l">
              <a:lnSpc>
                <a:spcPts val="2337"/>
              </a:lnSpc>
            </a:pPr>
            <a:r>
              <a:rPr lang="en-US" sz="166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1. Extrae el ZIP completo</a:t>
            </a:r>
          </a:p>
          <a:p>
            <a:pPr algn="l">
              <a:lnSpc>
                <a:spcPts val="2337"/>
              </a:lnSpc>
            </a:pPr>
            <a:r>
              <a:rPr lang="en-US" sz="166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2. Copia la carpeta a: C:\SistemaEstudiantes\</a:t>
            </a:r>
          </a:p>
          <a:p>
            <a:pPr algn="l">
              <a:lnSpc>
                <a:spcPts val="2337"/>
              </a:lnSpc>
            </a:pPr>
            <a:r>
              <a:rPr lang="en-US" sz="166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3. O a: C:\Users\TuUsuario\Documents\Estudiantes\</a:t>
            </a:r>
          </a:p>
          <a:p>
            <a:pPr algn="l">
              <a:lnSpc>
                <a:spcPts val="2337"/>
              </a:lnSpc>
            </a:pPr>
            <a:r>
              <a:rPr lang="en-US" sz="166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• NO lo dejes en OneDrive o Descargas</a:t>
            </a:r>
          </a:p>
          <a:p>
            <a:pPr algn="l">
              <a:lnSpc>
                <a:spcPts val="2337"/>
              </a:lnSpc>
            </a:pPr>
          </a:p>
          <a:p>
            <a:pPr algn="l">
              <a:lnSpc>
                <a:spcPts val="2337"/>
              </a:lnSpc>
            </a:pPr>
            <a:r>
              <a:rPr lang="en-US" sz="166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PASO 3: CREAR ACCESO DIRECTO</a:t>
            </a:r>
          </a:p>
          <a:p>
            <a:pPr algn="l">
              <a:lnSpc>
                <a:spcPts val="2337"/>
              </a:lnSpc>
            </a:pPr>
            <a:r>
              <a:rPr lang="en-US" sz="166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1. Abre la carpeta donde está el sistema</a:t>
            </a:r>
          </a:p>
          <a:p>
            <a:pPr algn="l">
              <a:lnSpc>
                <a:spcPts val="2337"/>
              </a:lnSpc>
            </a:pPr>
            <a:r>
              <a:rPr lang="en-US" sz="166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2. Ejecuta "CREAR-ACCESO-DIRECTO.bat"</a:t>
            </a:r>
          </a:p>
          <a:p>
            <a:pPr algn="l">
              <a:lnSpc>
                <a:spcPts val="2337"/>
              </a:lnSpc>
            </a:pPr>
            <a:r>
              <a:rPr lang="en-US" sz="166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3. Se creará un ícono en tu escritorio</a:t>
            </a:r>
          </a:p>
          <a:p>
            <a:pPr algn="l">
              <a:lnSpc>
                <a:spcPts val="2337"/>
              </a:lnSpc>
            </a:pPr>
            <a:r>
              <a:rPr lang="en-US" sz="166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4. Listo para usar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81151" y="1870839"/>
            <a:ext cx="6809994" cy="8229600"/>
          </a:xfrm>
          <a:custGeom>
            <a:avLst/>
            <a:gdLst/>
            <a:ahLst/>
            <a:cxnLst/>
            <a:rect r="r" b="b" t="t" l="l"/>
            <a:pathLst>
              <a:path h="8229600" w="6809994">
                <a:moveTo>
                  <a:pt x="0" y="0"/>
                </a:moveTo>
                <a:lnTo>
                  <a:pt x="6809994" y="0"/>
                </a:lnTo>
                <a:lnTo>
                  <a:pt x="680999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502265" y="1307883"/>
            <a:ext cx="5753100" cy="1775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41"/>
              </a:lnSpc>
              <a:spcBef>
                <a:spcPct val="0"/>
              </a:spcBef>
            </a:pPr>
            <a:r>
              <a:rPr lang="en-US" b="true" sz="631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PASOS DE INSTALACIÓN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43642" y="4535448"/>
            <a:ext cx="10022006" cy="5013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53"/>
              </a:lnSpc>
            </a:pPr>
            <a:r>
              <a:rPr lang="en-US" sz="203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Descomprimir el archivo ZIP.</a:t>
            </a:r>
          </a:p>
          <a:p>
            <a:pPr algn="l" marL="0" indent="0" lvl="0">
              <a:lnSpc>
                <a:spcPts val="2853"/>
              </a:lnSpc>
            </a:pPr>
          </a:p>
          <a:p>
            <a:pPr algn="l" marL="0" indent="0" lvl="0">
              <a:lnSpc>
                <a:spcPts val="2853"/>
              </a:lnSpc>
            </a:pPr>
            <a:r>
              <a:rPr lang="en-US" sz="203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Verificar la versión de Java instalada.</a:t>
            </a:r>
          </a:p>
          <a:p>
            <a:pPr algn="l" marL="0" indent="0" lvl="0">
              <a:lnSpc>
                <a:spcPts val="2853"/>
              </a:lnSpc>
            </a:pPr>
          </a:p>
          <a:p>
            <a:pPr algn="l" marL="0" indent="0" lvl="0">
              <a:lnSpc>
                <a:spcPts val="2853"/>
              </a:lnSpc>
            </a:pPr>
            <a:r>
              <a:rPr lang="en-US" sz="203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 tienes Java 24, podrás utilizar la aplicación al ejecutarla.</a:t>
            </a:r>
          </a:p>
          <a:p>
            <a:pPr algn="l" marL="0" indent="0" lvl="0">
              <a:lnSpc>
                <a:spcPts val="2853"/>
              </a:lnSpc>
            </a:pPr>
          </a:p>
          <a:p>
            <a:pPr algn="l" marL="0" indent="0" lvl="0">
              <a:lnSpc>
                <a:spcPts val="2853"/>
              </a:lnSpc>
            </a:pPr>
          </a:p>
          <a:p>
            <a:pPr algn="l" marL="0" indent="0" lvl="0">
              <a:lnSpc>
                <a:spcPts val="2853"/>
              </a:lnSpc>
            </a:pPr>
            <a:r>
              <a:rPr lang="en-US" sz="203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PASO 2: UBICAR LA CARPETA</a:t>
            </a:r>
          </a:p>
          <a:p>
            <a:pPr algn="l" marL="0" indent="0" lvl="0">
              <a:lnSpc>
                <a:spcPts val="2853"/>
              </a:lnSpc>
            </a:pPr>
            <a:r>
              <a:rPr lang="en-US" sz="203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OneDrive puede causar problemas. MUEVE la carpeta:</a:t>
            </a:r>
          </a:p>
          <a:p>
            <a:pPr algn="l" marL="0" indent="0" lvl="0">
              <a:lnSpc>
                <a:spcPts val="2853"/>
              </a:lnSpc>
            </a:pPr>
            <a:r>
              <a:rPr lang="en-US" sz="203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1. Extrae el ZIP completo</a:t>
            </a:r>
          </a:p>
          <a:p>
            <a:pPr algn="l" marL="0" indent="0" lvl="0">
              <a:lnSpc>
                <a:spcPts val="2853"/>
              </a:lnSpc>
            </a:pPr>
            <a:r>
              <a:rPr lang="en-US" sz="203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2. Copia la carpeta a: C:\SistemaEstudiantes\</a:t>
            </a:r>
          </a:p>
          <a:p>
            <a:pPr algn="l" marL="0" indent="0" lvl="0">
              <a:lnSpc>
                <a:spcPts val="2853"/>
              </a:lnSpc>
            </a:pPr>
            <a:r>
              <a:rPr lang="en-US" sz="203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3. O a: C:\Users\TuUsuario\Documents\Estudiantes\</a:t>
            </a:r>
          </a:p>
          <a:p>
            <a:pPr algn="l" marL="0" indent="0" lvl="0">
              <a:lnSpc>
                <a:spcPts val="2853"/>
              </a:lnSpc>
            </a:pPr>
            <a:r>
              <a:rPr lang="en-US" sz="203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• NO lo dejes en OneDrive o Descargas</a:t>
            </a:r>
          </a:p>
          <a:p>
            <a:pPr algn="l" marL="0" indent="0" lvl="0">
              <a:lnSpc>
                <a:spcPts val="2853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643642" y="3035848"/>
            <a:ext cx="7191375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</a:pPr>
            <a:r>
              <a:rPr lang="en-US" b="true" sz="26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PROCESO DE INSTALACIÓN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25294">
            <a:off x="-4706113" y="875424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519534">
            <a:off x="-3557550" y="-5130180"/>
            <a:ext cx="21645066" cy="7900449"/>
          </a:xfrm>
          <a:custGeom>
            <a:avLst/>
            <a:gdLst/>
            <a:ahLst/>
            <a:cxnLst/>
            <a:rect r="r" b="b" t="t" l="l"/>
            <a:pathLst>
              <a:path h="7900449" w="21645066">
                <a:moveTo>
                  <a:pt x="0" y="7900449"/>
                </a:moveTo>
                <a:lnTo>
                  <a:pt x="21645066" y="7900449"/>
                </a:lnTo>
                <a:lnTo>
                  <a:pt x="21645066" y="0"/>
                </a:lnTo>
                <a:lnTo>
                  <a:pt x="0" y="0"/>
                </a:lnTo>
                <a:lnTo>
                  <a:pt x="0" y="7900449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63042" y="8656294"/>
            <a:ext cx="369584" cy="174713"/>
          </a:xfrm>
          <a:custGeom>
            <a:avLst/>
            <a:gdLst/>
            <a:ahLst/>
            <a:cxnLst/>
            <a:rect r="r" b="b" t="t" l="l"/>
            <a:pathLst>
              <a:path h="174713" w="369584">
                <a:moveTo>
                  <a:pt x="0" y="0"/>
                </a:moveTo>
                <a:lnTo>
                  <a:pt x="369584" y="0"/>
                </a:lnTo>
                <a:lnTo>
                  <a:pt x="369584" y="174713"/>
                </a:lnTo>
                <a:lnTo>
                  <a:pt x="0" y="1747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98419" y="2520315"/>
            <a:ext cx="3279202" cy="5246370"/>
            <a:chOff x="0" y="0"/>
            <a:chExt cx="508034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8034" cy="812800"/>
            </a:xfrm>
            <a:custGeom>
              <a:avLst/>
              <a:gdLst/>
              <a:ahLst/>
              <a:cxnLst/>
              <a:rect r="r" b="b" t="t" l="l"/>
              <a:pathLst>
                <a:path h="812800" w="508034">
                  <a:moveTo>
                    <a:pt x="54301" y="0"/>
                  </a:moveTo>
                  <a:lnTo>
                    <a:pt x="453733" y="0"/>
                  </a:lnTo>
                  <a:cubicBezTo>
                    <a:pt x="468135" y="0"/>
                    <a:pt x="481946" y="5721"/>
                    <a:pt x="492130" y="15904"/>
                  </a:cubicBezTo>
                  <a:cubicBezTo>
                    <a:pt x="502313" y="26088"/>
                    <a:pt x="508034" y="39900"/>
                    <a:pt x="508034" y="54301"/>
                  </a:cubicBezTo>
                  <a:lnTo>
                    <a:pt x="508034" y="758499"/>
                  </a:lnTo>
                  <a:cubicBezTo>
                    <a:pt x="508034" y="772900"/>
                    <a:pt x="502313" y="786712"/>
                    <a:pt x="492130" y="796896"/>
                  </a:cubicBezTo>
                  <a:cubicBezTo>
                    <a:pt x="481946" y="807079"/>
                    <a:pt x="468135" y="812800"/>
                    <a:pt x="453733" y="812800"/>
                  </a:cubicBezTo>
                  <a:lnTo>
                    <a:pt x="54301" y="812800"/>
                  </a:lnTo>
                  <a:cubicBezTo>
                    <a:pt x="39900" y="812800"/>
                    <a:pt x="26088" y="807079"/>
                    <a:pt x="15904" y="796896"/>
                  </a:cubicBezTo>
                  <a:cubicBezTo>
                    <a:pt x="5721" y="786712"/>
                    <a:pt x="0" y="772900"/>
                    <a:pt x="0" y="758499"/>
                  </a:cubicBezTo>
                  <a:lnTo>
                    <a:pt x="0" y="54301"/>
                  </a:lnTo>
                  <a:cubicBezTo>
                    <a:pt x="0" y="39900"/>
                    <a:pt x="5721" y="26088"/>
                    <a:pt x="15904" y="15904"/>
                  </a:cubicBezTo>
                  <a:cubicBezTo>
                    <a:pt x="26088" y="5721"/>
                    <a:pt x="39900" y="0"/>
                    <a:pt x="54301" y="0"/>
                  </a:cubicBezTo>
                  <a:close/>
                </a:path>
              </a:pathLst>
            </a:custGeom>
            <a:blipFill>
              <a:blip r:embed="rId5"/>
              <a:stretch>
                <a:fillRect l="-84940" t="0" r="-54743" b="0"/>
              </a:stretch>
            </a:blipFill>
            <a:ln w="66675" cap="rnd">
              <a:gradFill>
                <a:gsLst>
                  <a:gs pos="0">
                    <a:srgbClr val="032A64">
                      <a:alpha val="100000"/>
                    </a:srgbClr>
                  </a:gs>
                  <a:gs pos="100000">
                    <a:srgbClr val="414C94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4394695" y="2520315"/>
            <a:ext cx="3279202" cy="5246370"/>
            <a:chOff x="0" y="0"/>
            <a:chExt cx="508034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8034" cy="812800"/>
            </a:xfrm>
            <a:custGeom>
              <a:avLst/>
              <a:gdLst/>
              <a:ahLst/>
              <a:cxnLst/>
              <a:rect r="r" b="b" t="t" l="l"/>
              <a:pathLst>
                <a:path h="812800" w="508034">
                  <a:moveTo>
                    <a:pt x="54301" y="0"/>
                  </a:moveTo>
                  <a:lnTo>
                    <a:pt x="453733" y="0"/>
                  </a:lnTo>
                  <a:cubicBezTo>
                    <a:pt x="468135" y="0"/>
                    <a:pt x="481946" y="5721"/>
                    <a:pt x="492130" y="15904"/>
                  </a:cubicBezTo>
                  <a:cubicBezTo>
                    <a:pt x="502313" y="26088"/>
                    <a:pt x="508034" y="39900"/>
                    <a:pt x="508034" y="54301"/>
                  </a:cubicBezTo>
                  <a:lnTo>
                    <a:pt x="508034" y="758499"/>
                  </a:lnTo>
                  <a:cubicBezTo>
                    <a:pt x="508034" y="772900"/>
                    <a:pt x="502313" y="786712"/>
                    <a:pt x="492130" y="796896"/>
                  </a:cubicBezTo>
                  <a:cubicBezTo>
                    <a:pt x="481946" y="807079"/>
                    <a:pt x="468135" y="812800"/>
                    <a:pt x="453733" y="812800"/>
                  </a:cubicBezTo>
                  <a:lnTo>
                    <a:pt x="54301" y="812800"/>
                  </a:lnTo>
                  <a:cubicBezTo>
                    <a:pt x="39900" y="812800"/>
                    <a:pt x="26088" y="807079"/>
                    <a:pt x="15904" y="796896"/>
                  </a:cubicBezTo>
                  <a:cubicBezTo>
                    <a:pt x="5721" y="786712"/>
                    <a:pt x="0" y="772900"/>
                    <a:pt x="0" y="758499"/>
                  </a:cubicBezTo>
                  <a:lnTo>
                    <a:pt x="0" y="54301"/>
                  </a:lnTo>
                  <a:cubicBezTo>
                    <a:pt x="0" y="39900"/>
                    <a:pt x="5721" y="26088"/>
                    <a:pt x="15904" y="15904"/>
                  </a:cubicBezTo>
                  <a:cubicBezTo>
                    <a:pt x="26088" y="5721"/>
                    <a:pt x="39900" y="0"/>
                    <a:pt x="54301" y="0"/>
                  </a:cubicBezTo>
                  <a:close/>
                </a:path>
              </a:pathLst>
            </a:custGeom>
            <a:blipFill>
              <a:blip r:embed="rId6"/>
              <a:stretch>
                <a:fillRect l="-69842" t="0" r="-69842" b="0"/>
              </a:stretch>
            </a:blipFill>
            <a:ln w="66675" cap="rnd">
              <a:gradFill>
                <a:gsLst>
                  <a:gs pos="0">
                    <a:srgbClr val="032A64">
                      <a:alpha val="100000"/>
                    </a:srgbClr>
                  </a:gs>
                  <a:gs pos="100000">
                    <a:srgbClr val="414C94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1300724" y="1599114"/>
            <a:ext cx="1074675" cy="51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7"/>
              </a:lnSpc>
            </a:pPr>
            <a:r>
              <a:rPr lang="en-US" sz="314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09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5445195" y="955485"/>
            <a:ext cx="8324850" cy="7788166"/>
            <a:chOff x="0" y="0"/>
            <a:chExt cx="11099800" cy="10384221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66675"/>
              <a:ext cx="11099800" cy="30405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b="true" sz="8000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SOLUCIÓN DE PROBLEMAS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3552753"/>
              <a:ext cx="11099800" cy="68314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78"/>
                </a:lnSpc>
              </a:pPr>
              <a:r>
                <a:rPr lang="en-US" sz="1627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SOLUCIÓN DE PROBLEMAS:</a:t>
              </a:r>
            </a:p>
            <a:p>
              <a:pPr algn="l">
                <a:lnSpc>
                  <a:spcPts val="2278"/>
                </a:lnSpc>
              </a:pPr>
            </a:p>
            <a:p>
              <a:pPr algn="l">
                <a:lnSpc>
                  <a:spcPts val="2278"/>
                </a:lnSpc>
              </a:pPr>
              <a:r>
                <a:rPr lang="en-US" sz="1627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PROBLEMA: "Java no encontrado"</a:t>
              </a:r>
            </a:p>
            <a:p>
              <a:pPr algn="l">
                <a:lnSpc>
                  <a:spcPts val="2278"/>
                </a:lnSpc>
              </a:pPr>
              <a:r>
                <a:rPr lang="en-US" sz="1627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SOLUCIÓN: Ejecuta VERIFICADOR-JAVA.bat y sigue instrucciones</a:t>
              </a:r>
            </a:p>
            <a:p>
              <a:pPr algn="l">
                <a:lnSpc>
                  <a:spcPts val="2278"/>
                </a:lnSpc>
              </a:pPr>
            </a:p>
            <a:p>
              <a:pPr algn="l">
                <a:lnSpc>
                  <a:spcPts val="2278"/>
                </a:lnSpc>
              </a:pPr>
              <a:r>
                <a:rPr lang="en-US" sz="1627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PROBLEMA: "Error al iniciar"</a:t>
              </a:r>
            </a:p>
            <a:p>
              <a:pPr algn="l">
                <a:lnSpc>
                  <a:spcPts val="2278"/>
                </a:lnSpc>
              </a:pPr>
              <a:r>
                <a:rPr lang="en-US" sz="1627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SOLUCIÓN: Ejecuta EJECUTAR.bat y copia el error</a:t>
              </a:r>
            </a:p>
            <a:p>
              <a:pPr algn="l">
                <a:lnSpc>
                  <a:spcPts val="2278"/>
                </a:lnSpc>
              </a:pPr>
            </a:p>
            <a:p>
              <a:pPr algn="l">
                <a:lnSpc>
                  <a:spcPts val="2278"/>
                </a:lnSpc>
              </a:pPr>
              <a:r>
                <a:rPr lang="en-US" sz="1627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PROBLEMA: OneDrive bloquea ejecución</a:t>
              </a:r>
            </a:p>
            <a:p>
              <a:pPr algn="l">
                <a:lnSpc>
                  <a:spcPts val="2278"/>
                </a:lnSpc>
              </a:pPr>
              <a:r>
                <a:rPr lang="en-US" sz="1627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SOLUCIÓN: Mover carpeta fuera de OneDrive (C:\ directo)</a:t>
              </a:r>
            </a:p>
            <a:p>
              <a:pPr algn="l">
                <a:lnSpc>
                  <a:spcPts val="2278"/>
                </a:lnSpc>
              </a:pPr>
            </a:p>
            <a:p>
              <a:pPr algn="l">
                <a:lnSpc>
                  <a:spcPts val="2278"/>
                </a:lnSpc>
              </a:pPr>
              <a:r>
                <a:rPr lang="en-US" sz="1627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PROBLEMA: Acceso directo no funciona</a:t>
              </a:r>
            </a:p>
            <a:p>
              <a:pPr algn="l">
                <a:lnSpc>
                  <a:spcPts val="2278"/>
                </a:lnSpc>
              </a:pPr>
              <a:r>
                <a:rPr lang="en-US" sz="1627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SOLUCIÓN: Manualmente:</a:t>
              </a:r>
            </a:p>
            <a:p>
              <a:pPr algn="l">
                <a:lnSpc>
                  <a:spcPts val="2278"/>
                </a:lnSpc>
              </a:pPr>
              <a:r>
                <a:rPr lang="en-US" sz="1627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 1. Clic derecho en escritorio</a:t>
              </a:r>
            </a:p>
            <a:p>
              <a:pPr algn="l">
                <a:lnSpc>
                  <a:spcPts val="2278"/>
                </a:lnSpc>
              </a:pPr>
              <a:r>
                <a:rPr lang="en-US" sz="1627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 2. Nuevo &gt; Acceso directo</a:t>
              </a:r>
            </a:p>
            <a:p>
              <a:pPr algn="l">
                <a:lnSpc>
                  <a:spcPts val="2278"/>
                </a:lnSpc>
              </a:pPr>
              <a:r>
                <a:rPr lang="en-US" sz="1627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 3. Buscar: [carpeta]\INICIAR.vbs</a:t>
              </a:r>
            </a:p>
            <a:p>
              <a:pPr algn="l">
                <a:lnSpc>
                  <a:spcPts val="2278"/>
                </a:lnSpc>
              </a:pPr>
              <a:r>
                <a:rPr lang="en-US" sz="1627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 4. Nombre: Sistema Estudiantes</a:t>
              </a:r>
            </a:p>
            <a:p>
              <a:pPr algn="l" marL="0" indent="0" lvl="0">
                <a:lnSpc>
                  <a:spcPts val="2278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DAG7JoQOABU</dc:identifier>
  <dcterms:modified xsi:type="dcterms:W3CDTF">2011-08-01T06:04:30Z</dcterms:modified>
  <cp:revision>1</cp:revision>
  <dc:title>Blue Purple Gradient Tech Futuristic Artificial Intelligence Presentation</dc:title>
</cp:coreProperties>
</file>